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C0630F5-565C-4141-A832-C77B66ADB34D}">
  <a:tblStyle styleId="{EC0630F5-565C-4141-A832-C77B66ADB34D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Use group, not few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-228600" lvl="0" marL="457200" marR="0" rtl="0" algn="l">
              <a:spcBef>
                <a:spcPts val="0"/>
              </a:spcBef>
              <a:buSzPct val="100000"/>
              <a:buFont typeface="Arial"/>
              <a:buChar char="-"/>
            </a:pPr>
            <a:r>
              <a:rPr b="0" i="0" lang="en" sz="1100" u="none" cap="none" strike="noStrike"/>
              <a:t>Hannah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“Increased” should actually be in present tense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-228600" lvl="0" marL="457200" marR="0" rtl="0" algn="l">
              <a:spcBef>
                <a:spcPts val="0"/>
              </a:spcBef>
              <a:buSzPct val="100000"/>
              <a:buFont typeface="Arial"/>
              <a:buChar char="-"/>
            </a:pPr>
            <a:r>
              <a:rPr b="0" i="0" lang="en" sz="1100" u="none" cap="none" strike="noStrike"/>
              <a:t>Hannah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Is there any way we could use a different picture from the bottom right one?  We already used that on the opening slide.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-228600" lvl="0" marL="457200" marR="0" rtl="0" algn="l">
              <a:spcBef>
                <a:spcPts val="0"/>
              </a:spcBef>
              <a:buSzPct val="100000"/>
              <a:buFont typeface="Arial"/>
              <a:buChar char="-"/>
            </a:pPr>
            <a:r>
              <a:rPr b="0" i="0" lang="en" sz="1100" u="none" cap="none" strike="noStrike"/>
              <a:t>Hannah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Is there any way we could call it something other than the Cyclone Games on this slide?  The other schools will obviously not have “Cyclone Games” because that’s our own mascot.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-228600" lvl="0" marL="457200" marR="0" rtl="0" algn="l">
              <a:spcBef>
                <a:spcPts val="0"/>
              </a:spcBef>
              <a:buSzPct val="100000"/>
              <a:buFont typeface="Arial"/>
              <a:buChar char="-"/>
            </a:pPr>
            <a:r>
              <a:rPr b="0" i="0" lang="en" sz="1100" u="none" cap="none" strike="noStrike"/>
              <a:t>Hannah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his “front entrance” caption feels slightly odd to me.  Maybe say “opened” instead of “built” in 2008.</a:t>
            </a:r>
          </a:p>
          <a:p>
            <a:pPr indent="-228600" lvl="0" marL="457200" marR="0" rtl="0" algn="l">
              <a:spcBef>
                <a:spcPts val="0"/>
              </a:spcBef>
              <a:buSzPct val="100000"/>
              <a:buFont typeface="Arial"/>
              <a:buChar char="-"/>
            </a:pPr>
            <a:r>
              <a:rPr b="0" i="0" lang="en" sz="1100" u="none" cap="none" strike="noStrike"/>
              <a:t>Hannah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No comma is necessary</a:t>
            </a:r>
          </a:p>
          <a:p>
            <a:pPr indent="-228600" lvl="0" marL="457200" marR="0" rtl="0" algn="l">
              <a:spcBef>
                <a:spcPts val="0"/>
              </a:spcBef>
              <a:buSzPct val="100000"/>
              <a:buFont typeface="Arial"/>
              <a:buChar char="-"/>
            </a:pPr>
            <a:r>
              <a:rPr b="0" i="0" lang="en" sz="1100" u="none" cap="none" strike="noStrike"/>
              <a:t>Hannah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The goal is to communicate clearly why this activity, event, or program is so successful at your school and how key elements could be incorporated into any other school.  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Towards winning the spirit stick (maybe explain the spirit stick?  Is that necessary?), not “towards the spirit stick”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Should be “And, of course, bragging rights.”</a:t>
            </a:r>
          </a:p>
          <a:p>
            <a:pPr indent="-228600" lvl="0" marL="457200" marR="0" rtl="0" algn="l">
              <a:spcBef>
                <a:spcPts val="0"/>
              </a:spcBef>
              <a:buSzPct val="100000"/>
              <a:buFont typeface="Arial"/>
              <a:buChar char="-"/>
            </a:pPr>
            <a:r>
              <a:rPr b="0" i="0" lang="en" sz="1100" u="none" cap="none" strike="noStrike"/>
              <a:t>Hannah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Use we instead of you?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-228600" lvl="0" marL="457200" marR="0" rtl="0" algn="l">
              <a:spcBef>
                <a:spcPts val="0"/>
              </a:spcBef>
              <a:buSzPct val="100000"/>
              <a:buFont typeface="Arial"/>
              <a:buChar char="-"/>
            </a:pPr>
            <a:r>
              <a:rPr b="0" i="0" lang="en" sz="1100" u="none" cap="none" strike="noStrike"/>
              <a:t>Hannah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Low attendance - specifically by grade levels that don’t participate in the game (freshmen and sophomores).  The final few statements feel awkard.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-228600" lvl="0" marL="457200" marR="0" rtl="0" algn="l">
              <a:spcBef>
                <a:spcPts val="0"/>
              </a:spcBef>
              <a:buSzPct val="100000"/>
              <a:buFont typeface="Arial"/>
              <a:buChar char="-"/>
            </a:pPr>
            <a:r>
              <a:rPr b="0" i="0" lang="en" sz="1100" u="none" cap="none" strike="noStrike"/>
              <a:t>Hannah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 flipH="1" rot="10800000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4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71900" y="1919075"/>
            <a:ext cx="3999899" cy="2710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694250" y="1919075"/>
            <a:ext cx="3999899" cy="2710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 flipH="1" rot="10800000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b="0" i="0" sz="4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265500" y="2779466"/>
            <a:ext cx="4045199" cy="1235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 flipH="1" rot="10800000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 flipH="1" rot="10800000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b="0" i="0" sz="1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Relationship Id="rId5" Type="http://schemas.openxmlformats.org/officeDocument/2006/relationships/image" Target="../media/image25.jpg"/><Relationship Id="rId6" Type="http://schemas.openxmlformats.org/officeDocument/2006/relationships/image" Target="../media/image22.jpg"/><Relationship Id="rId7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6.jpg"/><Relationship Id="rId5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Relationship Id="rId5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ctrTitle"/>
          </p:nvPr>
        </p:nvSpPr>
        <p:spPr>
          <a:xfrm>
            <a:off x="311700" y="353600"/>
            <a:ext cx="8520599" cy="9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CYCLONE GAMES</a:t>
            </a:r>
          </a:p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x="311700" y="4086200"/>
            <a:ext cx="8520599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Eastern View High School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Culpeper Va, 22701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DSC_0052.jpg"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25" y="1370025"/>
            <a:ext cx="4342796" cy="26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it happened?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60500" y="756400"/>
            <a:ext cx="8910299" cy="254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Get a </a:t>
            </a:r>
            <a:r>
              <a:rPr b="0" i="0" lang="en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team of students</a:t>
            </a: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with a group of teachers, to commit </a:t>
            </a:r>
            <a:r>
              <a:rPr b="0" i="0" lang="en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organize</a:t>
            </a: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event. 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Begin listing </a:t>
            </a:r>
            <a:r>
              <a:rPr b="0" i="0" lang="en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potential yard games</a:t>
            </a:r>
          </a:p>
          <a:p>
            <a:pPr indent="-419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Maybe use SCA, Class Officers, or just a selected group of responsible individuals. </a:t>
            </a:r>
          </a:p>
          <a:p>
            <a:pPr indent="-419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forget to </a:t>
            </a:r>
            <a:r>
              <a:rPr b="0" i="0" lang="en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name your games</a:t>
            </a: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RV2Hen.png"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3817" y="3638951"/>
            <a:ext cx="2958231" cy="1444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408111638565823_team-work.jpg" id="184" name="Shape 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6624" y="3638953"/>
            <a:ext cx="2165324" cy="144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it happened?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28650" y="619050"/>
            <a:ext cx="8486700" cy="1890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Permission</a:t>
            </a: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you can do anything, ask for permission from your </a:t>
            </a:r>
            <a:r>
              <a:rPr b="0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school principal</a:t>
            </a: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 him with </a:t>
            </a:r>
            <a:r>
              <a:rPr b="0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 proposal</a:t>
            </a: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a description of the games</a:t>
            </a:r>
          </a:p>
          <a:p>
            <a:pPr indent="-3937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 date, time, games, place, costs, safety, materials, and any favors needed from the school </a:t>
            </a:r>
          </a:p>
          <a:p>
            <a:pPr indent="-3937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prepared for any </a:t>
            </a:r>
            <a:r>
              <a:rPr b="0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questions or concerns </a:t>
            </a: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granted permission,</a:t>
            </a:r>
            <a:r>
              <a:rPr b="0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begin planning</a:t>
            </a: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once.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it happened?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36150" y="695875"/>
            <a:ext cx="8925599" cy="1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3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Plan Accordingly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○"/>
            </a:pPr>
            <a:r>
              <a:rPr b="0" i="0" lang="en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Finalize</a:t>
            </a: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your yard game list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Begin preparing </a:t>
            </a:r>
            <a:r>
              <a:rPr b="0" i="0" lang="en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at least a month</a:t>
            </a: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advance. </a:t>
            </a: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Begin collecting all the </a:t>
            </a:r>
            <a:r>
              <a:rPr b="0" i="0" lang="en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materials needed </a:t>
            </a:r>
          </a:p>
          <a:p>
            <a:pPr indent="-419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Borrow from the P.E department, local businesses, or parents. </a:t>
            </a:r>
          </a:p>
        </p:txBody>
      </p:sp>
      <p:pic>
        <p:nvPicPr>
          <p:cNvPr descr="list.jpg"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575" y="3623700"/>
            <a:ext cx="2074775" cy="1379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7591412.jpg" id="198" name="Shape 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9362" y="3553662"/>
            <a:ext cx="2279165" cy="1519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-york-state-usa-pile-of-empty-stamped-hessian-sacks-bundled-reuse-drf9ka.jpg" id="199" name="Shape 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2673" y="3146599"/>
            <a:ext cx="1283199" cy="199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it happened?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96675" y="816900"/>
            <a:ext cx="8728199" cy="4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Have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sign-ups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teams to play each set of games. 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each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grade’s class officers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in charge of signing students up for the games. 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sure they know that they need a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different team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set for each game to allow as many students to participate. 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SOCIAL MEDIA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spread the word of the games and remind students to sign up. 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at least 2 weeks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students to sign up. </a:t>
            </a:r>
          </a:p>
        </p:txBody>
      </p:sp>
      <p:pic>
        <p:nvPicPr>
          <p:cNvPr descr="bigstock-Modern-Keyboard-With-Colored-S-68403502.jpg"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5549" y="3842623"/>
            <a:ext cx="1769673" cy="11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it happened?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36150" y="726150"/>
            <a:ext cx="8456399" cy="384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Execute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○"/>
            </a:pP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Double-check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everything and everyone knows what they are doing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sure to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announce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games are for spirit points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pictures and videos! 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○"/>
            </a:pP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Update on social media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boards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all is done, write your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thank you cards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everyone who helped. </a:t>
            </a:r>
          </a:p>
        </p:txBody>
      </p:sp>
      <p:pic>
        <p:nvPicPr>
          <p:cNvPr descr="announcing1.jpg"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875" y="3719148"/>
            <a:ext cx="3124199" cy="1283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_ways_to_take_a_great_photograph.jpg" id="214" name="Shape 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7050" y="3571450"/>
            <a:ext cx="1907800" cy="1430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.png" id="215" name="Shape 2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075" y="3571450"/>
            <a:ext cx="2157968" cy="14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 what were the results?</a:t>
            </a:r>
          </a:p>
        </p:txBody>
      </p:sp>
      <p:pic>
        <p:nvPicPr>
          <p:cNvPr descr="question.gif"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7352" y="1463775"/>
            <a:ext cx="1905723" cy="213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Our Results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23575" y="847175"/>
            <a:ext cx="8093399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 inclusion of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freshman and sophomores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addition to juniors and seniors, not only did attendance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increase,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school spirit was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strengthened.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brought a lot of rivalry between the classes, making them want to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participate more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spirit week.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with the results we saw, it was a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descr="636011804533596877279417241_o-SUCCESS-facebook-3.jpg"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4272" y="3434125"/>
            <a:ext cx="3270825" cy="163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See for yourself...</a:t>
            </a:r>
          </a:p>
        </p:txBody>
      </p:sp>
      <p:pic>
        <p:nvPicPr>
          <p:cNvPr descr="102.jpg"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50" y="768750"/>
            <a:ext cx="2859974" cy="1906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8.jpg" id="235" name="Shape 2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8224" y="769674"/>
            <a:ext cx="2859972" cy="1904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95.jpg" id="236" name="Shape 2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8200" y="769675"/>
            <a:ext cx="2857200" cy="19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6.jpg" id="237" name="Shape 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912" y="2675400"/>
            <a:ext cx="3477614" cy="231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46.jpg" id="238" name="Shape 2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35525" y="2675399"/>
            <a:ext cx="3477599" cy="231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Good Luck with your school’s own Spirit Games!</a:t>
            </a:r>
          </a:p>
        </p:txBody>
      </p:sp>
      <p:pic>
        <p:nvPicPr>
          <p:cNvPr descr="eastern.view.high.jpg"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6400" y="1938336"/>
            <a:ext cx="1904999" cy="119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Where are you from?</a:t>
            </a:r>
          </a:p>
        </p:txBody>
      </p:sp>
      <p:pic>
        <p:nvPicPr>
          <p:cNvPr descr="closer view (2).jpg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351" y="740987"/>
            <a:ext cx="2684547" cy="2010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b0e84_52c37ca7c12005543e3f423d27a58a0f.jpg_1024"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5835" y="2810136"/>
            <a:ext cx="3359541" cy="2238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00px-Map_of_Virginia_highlighting_Culpeper_County.svg.png" id="122" name="Shape 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175" y="740975"/>
            <a:ext cx="3976649" cy="1724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21025" y="847175"/>
            <a:ext cx="1815299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Culpeper, Virginia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702550" y="2924236"/>
            <a:ext cx="3222300" cy="201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Opened in 2008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Population: about 1300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Mascot: Cyclone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Battlefield District of Virginia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Principal: Mr. E.G Bradshaw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7212425" y="1035325"/>
            <a:ext cx="1815299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Sports Complex and School Building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771350" y="3317575"/>
            <a:ext cx="1437299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 of               the Cyclones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263325" y="526350"/>
            <a:ext cx="6710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are the “Cyclone Games”?</a:t>
            </a:r>
          </a:p>
        </p:txBody>
      </p:sp>
      <p:pic>
        <p:nvPicPr>
          <p:cNvPr descr="vmet4yjqhp7rdshd20nr_400x400.jpg"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4550" y="1361500"/>
            <a:ext cx="2131925" cy="21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are the Cyclone Games?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96500" y="1505250"/>
            <a:ext cx="8751000" cy="213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Cyclone Games</a:t>
            </a: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comprised of ten </a:t>
            </a:r>
            <a:r>
              <a:rPr b="0" i="0" lang="en" sz="3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old- fashioned yard games </a:t>
            </a: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four teams made up each grade level.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are the Cyclone Games?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887000" y="647300"/>
            <a:ext cx="2360100" cy="216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 Fashioned Games include the following: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-Corn Hole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-Sack Race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-Tug-a-War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-Three-Leg Race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-Water Balloon Toss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-Football Free Throw</a:t>
            </a:r>
          </a:p>
        </p:txBody>
      </p:sp>
      <p:pic>
        <p:nvPicPr>
          <p:cNvPr descr="diy-yard-games-3.jpg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287" y="722899"/>
            <a:ext cx="3016485" cy="2012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-art-sack-racing-clip-art-BXDhNm-clipart.jpg"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833" y="2516514"/>
            <a:ext cx="2435698" cy="2576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41606-1998304857-sales.jpg" id="147" name="Shape 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1523" y="2838838"/>
            <a:ext cx="3806224" cy="193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211725" y="722900"/>
            <a:ext cx="2284500" cy="312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team has to go through the series of games, trying to win and beat out the other teams for points.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are the Cyclone Games?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42050" y="786650"/>
            <a:ext cx="8682899" cy="90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GRADE LEVEL will have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one team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represent them at </a:t>
            </a:r>
            <a:r>
              <a:rPr b="0" i="0" lang="en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each set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games. 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44575" y="1862050"/>
            <a:ext cx="2949899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Points are set up as : </a:t>
            </a:r>
          </a:p>
        </p:txBody>
      </p:sp>
      <p:graphicFrame>
        <p:nvGraphicFramePr>
          <p:cNvPr id="156" name="Shape 156"/>
          <p:cNvGraphicFramePr/>
          <p:nvPr/>
        </p:nvGraphicFramePr>
        <p:xfrm>
          <a:off x="317125" y="22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{EC0630F5-565C-4141-A832-C77B66ADB34D}</a:tableStyleId>
              </a:tblPr>
              <a:tblGrid>
                <a:gridCol w="1357850"/>
                <a:gridCol w="14713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/>
                        <a:t>Placement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/>
                        <a:t>Points Earned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/>
                        <a:t>1st Place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/>
                        <a:t>5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/>
                        <a:t>2nd Place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/>
                        <a:t>4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/>
                        <a:t>3rd Place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/>
                        <a:t>3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/>
                        <a:t>4th Place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/>
                        <a:t>1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7" name="Shape 157"/>
          <p:cNvSpPr txBox="1"/>
          <p:nvPr/>
        </p:nvSpPr>
        <p:spPr>
          <a:xfrm>
            <a:off x="3539350" y="1361500"/>
            <a:ext cx="5385599" cy="19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team (grade) with the most amount of points wins the Cyclone Games, earning themselves 5 spirit points towards the spirit stick.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And, of course, bragging rights. </a:t>
            </a:r>
          </a:p>
        </p:txBody>
      </p:sp>
      <p:pic>
        <p:nvPicPr>
          <p:cNvPr descr="00545361abb343970352f7f25f968520d3a9a3e227f23f6a0eeea8fe601649f3.jpg"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0600" y="3323500"/>
            <a:ext cx="1743100" cy="17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Why did we create the Cyclone Games?</a:t>
            </a:r>
          </a:p>
        </p:txBody>
      </p:sp>
      <p:pic>
        <p:nvPicPr>
          <p:cNvPr descr="questioning.gif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7350" y="1371600"/>
            <a:ext cx="1733549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Why did we create the Cyclone Games?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19250" y="771525"/>
            <a:ext cx="8826599" cy="4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year was the</a:t>
            </a:r>
            <a:r>
              <a:rPr b="0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first year</a:t>
            </a: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Cyclone Games were implemented.</a:t>
            </a: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began the </a:t>
            </a:r>
            <a:r>
              <a:rPr b="0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new tradition</a:t>
            </a: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Cyclone Games because of the </a:t>
            </a:r>
            <a:r>
              <a:rPr b="0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low attendance</a:t>
            </a: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Powderpuff Games held during Homecoming week.  </a:t>
            </a: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thought it might be because </a:t>
            </a:r>
            <a:r>
              <a:rPr b="0" i="0" lang="en" sz="2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freshmen and sophomores</a:t>
            </a: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weren’t included in the Powderpuff Game.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to have a Cyclone Games at your school?</a:t>
            </a:r>
          </a:p>
        </p:txBody>
      </p:sp>
      <p:pic>
        <p:nvPicPr>
          <p:cNvPr descr="18929"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375" y="1518312"/>
            <a:ext cx="2106873" cy="210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